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49_8262EA9F.xml" ContentType="application/vnd.ms-powerpoint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omments/modernComment_163_4F780BE1.xml" ContentType="application/vnd.ms-powerpoint.comment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7"/>
  </p:notesMasterIdLst>
  <p:sldIdLst>
    <p:sldId id="296" r:id="rId2"/>
    <p:sldId id="368" r:id="rId3"/>
    <p:sldId id="341" r:id="rId4"/>
    <p:sldId id="312" r:id="rId5"/>
    <p:sldId id="311" r:id="rId6"/>
    <p:sldId id="310" r:id="rId7"/>
    <p:sldId id="309" r:id="rId8"/>
    <p:sldId id="308" r:id="rId9"/>
    <p:sldId id="313" r:id="rId10"/>
    <p:sldId id="342" r:id="rId11"/>
    <p:sldId id="303" r:id="rId12"/>
    <p:sldId id="302" r:id="rId13"/>
    <p:sldId id="299" r:id="rId14"/>
    <p:sldId id="301" r:id="rId15"/>
    <p:sldId id="304" r:id="rId16"/>
    <p:sldId id="306" r:id="rId17"/>
    <p:sldId id="343" r:id="rId18"/>
    <p:sldId id="315" r:id="rId19"/>
    <p:sldId id="316" r:id="rId20"/>
    <p:sldId id="369" r:id="rId21"/>
    <p:sldId id="314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44" r:id="rId30"/>
    <p:sldId id="325" r:id="rId31"/>
    <p:sldId id="328" r:id="rId32"/>
    <p:sldId id="329" r:id="rId33"/>
    <p:sldId id="331" r:id="rId34"/>
    <p:sldId id="326" r:id="rId35"/>
    <p:sldId id="345" r:id="rId36"/>
    <p:sldId id="338" r:id="rId37"/>
    <p:sldId id="385" r:id="rId38"/>
    <p:sldId id="386" r:id="rId39"/>
    <p:sldId id="373" r:id="rId40"/>
    <p:sldId id="370" r:id="rId41"/>
    <p:sldId id="371" r:id="rId42"/>
    <p:sldId id="334" r:id="rId43"/>
    <p:sldId id="374" r:id="rId44"/>
    <p:sldId id="346" r:id="rId45"/>
    <p:sldId id="347" r:id="rId46"/>
    <p:sldId id="348" r:id="rId47"/>
    <p:sldId id="349" r:id="rId48"/>
    <p:sldId id="387" r:id="rId49"/>
    <p:sldId id="376" r:id="rId50"/>
    <p:sldId id="378" r:id="rId51"/>
    <p:sldId id="377" r:id="rId52"/>
    <p:sldId id="379" r:id="rId53"/>
    <p:sldId id="380" r:id="rId54"/>
    <p:sldId id="381" r:id="rId55"/>
    <p:sldId id="382" r:id="rId56"/>
    <p:sldId id="383" r:id="rId57"/>
    <p:sldId id="384" r:id="rId58"/>
    <p:sldId id="355" r:id="rId59"/>
    <p:sldId id="356" r:id="rId60"/>
    <p:sldId id="390" r:id="rId61"/>
    <p:sldId id="389" r:id="rId62"/>
    <p:sldId id="364" r:id="rId63"/>
    <p:sldId id="365" r:id="rId64"/>
    <p:sldId id="388" r:id="rId65"/>
    <p:sldId id="357" r:id="rId66"/>
    <p:sldId id="359" r:id="rId67"/>
    <p:sldId id="367" r:id="rId68"/>
    <p:sldId id="366" r:id="rId69"/>
    <p:sldId id="391" r:id="rId70"/>
    <p:sldId id="358" r:id="rId71"/>
    <p:sldId id="362" r:id="rId72"/>
    <p:sldId id="361" r:id="rId73"/>
    <p:sldId id="360" r:id="rId74"/>
    <p:sldId id="340" r:id="rId75"/>
    <p:sldId id="351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FF8400"/>
    <a:srgbClr val="00FF04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88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FD2E72-D32F-9606-2BD6-3047F4F7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933357-28E3-35D3-F412-320ACDA56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1905E5-A475-1E60-339D-74095E7D6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07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8D0C6-20EC-E6D6-2FE7-F47C8997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5C96DBB-85F1-3AB7-B97D-1A50366DD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6772B67-1621-FB1F-CF12-87DB47AF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AB3326-BD5A-5141-E7D4-090D0237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E0A3C3-AE2A-6747-7D4A-5543C7B6D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13A2F9E-0939-EE03-5B44-39B2318C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04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19F6F6-29BA-A815-5300-2DC2F535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E1B9C8-C128-B625-1CCA-2B173455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EE42D49-DCD0-60A9-45A5-19F0D7883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7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D5D34D-6E7A-CAC1-2C13-78FEA47E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7C64770-F2AB-AF3A-2635-96681DB7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4B37C47-6B49-6CB1-53F3-DBD18D956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69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2EAC5B5-AD30-6EDA-F4A6-02BB473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ACBAA0-CD6B-FB1F-CAD1-C9B5485B1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2A5412-1795-E8CE-3060-00A90BAC0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66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E3F77A-6518-7FCF-4CEE-03F33E94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CB5B1DE-C063-585E-1D1F-29F269BDF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0CEB766-5009-FD82-64B7-7C8F86D8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605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1E36831-603A-E742-7755-A725B8E7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A27EC4C-5661-4504-B5C4-3A813016D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BD54F1-ED32-77E2-8DC2-79ADC60A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07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AEF207-553E-6533-30D6-A4965967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7FC922-B6CF-292F-024E-42C1B2D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ABBD62F-769D-47C7-AFE4-452FEA736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950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152426"/>
            <a:ext cx="826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Understanding precision and directional bias of fisheries abundance estimates across 24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C36050-245A-5AA3-5363-A269ADAC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ACBC-83F9-D053-D9B1-3BF6A7D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38F64-AB23-3509-6143-572B4823AD8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F688-E130-96A5-DFDD-638EE28E1BA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A21B7F-F2A9-F846-4B96-805C1BA1161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E8D7E9-40FC-6E9F-D674-C0096EE49B7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9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71ACB4-1A39-59A4-8B6C-21DFFF5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AF26-9D51-5C75-C80C-2D0508E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926DC-8632-27E0-6218-3C3F3A0F0F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1300-5E96-E205-618E-0F037FD756F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53E9C04-D2FA-C3AB-18FE-FF26D05315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2764D71-0E62-595F-7373-D8D790829FC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2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9F03BD-F212-F209-6695-EC399EC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306B-31A4-B8D7-2F41-6750A0E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578BE-60FA-7E50-D43C-DA646535656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97F66-A454-726C-05FC-39266966DB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F76155-D785-85FD-E2EC-6BCECD0D6F4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0EBC-E62E-3E74-B913-C5E94B74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7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C16C50-4297-3356-34F5-B9019E4F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ABC39-5FF9-04C8-7862-B91B175A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8DFD-44C1-1CD5-C112-0684FE6C879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5442F-0DAD-C7A3-3BAE-A9650375C1B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3F98FB4-8F77-9D21-61BC-00994F6CA3F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6D32-2701-6088-6487-C484322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4D84B2-642F-F1E0-DCAF-7F2861E3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B4126-64DC-B48F-8F5D-3B07E23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46BA-4D5E-8C80-9A4F-441E681C26E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32C4-F4DD-6D4C-E64E-C296C0F74EF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4D2D9C-9D9D-B180-E125-37A523392D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4B76C26-D349-9E3A-9D00-2FFC16F492EB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68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terrible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0ADFB9-A0DA-7148-5E96-CDEF355A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9880D-96CA-582E-AE33-48CE071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CEA2-0B18-B5BF-8379-74FAA4F4D2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314F9-8D40-302D-6A00-DCC1151593E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F7E280-2F36-2A20-AF10-95F7B2A14A9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92798CB-2206-9072-7F42-87DD673DB1D5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1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3BA6EC-15AA-74F2-4C0E-DBD575F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61F5-57BD-7830-FFA8-5F9CD22A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4C3BED-FDA8-EB3D-4765-2CD00CD73F1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003B9-E48B-1481-AD06-2321BBCEAB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4066694-051A-DF0E-BB38-A803BFFD9CD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C6A2D06-D89C-C248-DDA3-CD9A31F2743D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DE84F-4B5A-3196-E07B-594C71366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2" y="1152664"/>
            <a:ext cx="7689304" cy="39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99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729CB6-3C07-4E78-11CA-14D1FF3A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AA376-E470-EC0A-0C1B-FDD2303A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1097-253D-6BD8-B26E-C52043D3BBA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96BD4-1C69-AE4E-B7F3-50196B03A72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D1C83CB-BCA9-A659-562A-393E2E97525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98C6F2C-BA8D-B528-90AE-D8D8DF1C5D1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Effect of location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stream geomorphology impact 	survey accuracy?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BB4759-5ADA-3D69-E77C-ACADB5A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895A-FBBD-CB43-8737-6A5490B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F845DBA-1FE1-8D7A-5665-B56292ED88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98532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5043</TotalTime>
  <Words>1436</Words>
  <Application>Microsoft Office PowerPoint</Application>
  <PresentationFormat>On-screen Show (16:9)</PresentationFormat>
  <Paragraphs>287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Century Schoolbook</vt:lpstr>
      <vt:lpstr>Wingdings 2</vt:lpstr>
      <vt:lpstr>View</vt:lpstr>
      <vt:lpstr>Understanding precision and directional bias of fisheries abundance estimates across 24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Salmonid  Survey Methods for  Precision and Bias  Brian McGreal – FISH 550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E McGreal</cp:lastModifiedBy>
  <cp:revision>17</cp:revision>
  <dcterms:modified xsi:type="dcterms:W3CDTF">2025-11-03T16:13:58Z</dcterms:modified>
</cp:coreProperties>
</file>